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4" r:id="rId3"/>
    <p:sldId id="275" r:id="rId4"/>
    <p:sldId id="257" r:id="rId5"/>
    <p:sldId id="277" r:id="rId6"/>
    <p:sldId id="259" r:id="rId7"/>
    <p:sldId id="276" r:id="rId8"/>
    <p:sldId id="260" r:id="rId9"/>
    <p:sldId id="261" r:id="rId10"/>
    <p:sldId id="262" r:id="rId11"/>
    <p:sldId id="264" r:id="rId12"/>
    <p:sldId id="266" r:id="rId13"/>
    <p:sldId id="269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4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E07D-F8A0-47A9-BC40-34BA4DB3395B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8452-151C-461E-9742-45AF87152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E07D-F8A0-47A9-BC40-34BA4DB3395B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8452-151C-461E-9742-45AF87152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E07D-F8A0-47A9-BC40-34BA4DB3395B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8452-151C-461E-9742-45AF87152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E07D-F8A0-47A9-BC40-34BA4DB3395B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8452-151C-461E-9742-45AF87152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E07D-F8A0-47A9-BC40-34BA4DB3395B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8452-151C-461E-9742-45AF87152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E07D-F8A0-47A9-BC40-34BA4DB3395B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8452-151C-461E-9742-45AF87152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E07D-F8A0-47A9-BC40-34BA4DB3395B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8452-151C-461E-9742-45AF87152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E07D-F8A0-47A9-BC40-34BA4DB3395B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8452-151C-461E-9742-45AF87152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E07D-F8A0-47A9-BC40-34BA4DB3395B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8452-151C-461E-9742-45AF87152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E07D-F8A0-47A9-BC40-34BA4DB3395B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8452-151C-461E-9742-45AF87152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E07D-F8A0-47A9-BC40-34BA4DB3395B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38452-151C-461E-9742-45AF87152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8C8E07D-F8A0-47A9-BC40-34BA4DB3395B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6538452-151C-461E-9742-45AF87152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OIe0DIMbI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Physics and Measurement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Scalar vs. 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Speed</a:t>
            </a:r>
          </a:p>
          <a:p>
            <a:pPr lvl="1"/>
            <a:r>
              <a:rPr lang="en-US" dirty="0"/>
              <a:t>Amount of distance traveled in a given amount of time (m/s)</a:t>
            </a:r>
          </a:p>
          <a:p>
            <a:pPr lvl="1"/>
            <a:endParaRPr lang="en-US" dirty="0"/>
          </a:p>
          <a:p>
            <a:r>
              <a:rPr lang="en-US" dirty="0"/>
              <a:t>Velocity</a:t>
            </a:r>
          </a:p>
          <a:p>
            <a:pPr lvl="1"/>
            <a:r>
              <a:rPr lang="en-US" dirty="0"/>
              <a:t>Speed in a direction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			Force (weight)</a:t>
            </a:r>
          </a:p>
          <a:p>
            <a:r>
              <a:rPr lang="en-US" dirty="0"/>
              <a:t>Ever			Electric Field Strength</a:t>
            </a:r>
          </a:p>
          <a:p>
            <a:r>
              <a:rPr lang="en-US" dirty="0"/>
              <a:t>At				Acceleration</a:t>
            </a:r>
          </a:p>
          <a:p>
            <a:r>
              <a:rPr lang="en-US" dirty="0"/>
              <a:t>The 			Torque</a:t>
            </a:r>
          </a:p>
          <a:p>
            <a:r>
              <a:rPr lang="en-US" dirty="0"/>
              <a:t>D				Displacement</a:t>
            </a:r>
          </a:p>
          <a:p>
            <a:r>
              <a:rPr lang="en-US" dirty="0"/>
              <a:t>M				Momentum</a:t>
            </a:r>
          </a:p>
          <a:p>
            <a:r>
              <a:rPr lang="en-US" dirty="0"/>
              <a:t>V				Velocity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05400" y="1447800"/>
            <a:ext cx="2590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76800" y="1981200"/>
            <a:ext cx="4038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76800" y="2590800"/>
            <a:ext cx="2895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76800" y="3124200"/>
            <a:ext cx="2667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76800" y="3657600"/>
            <a:ext cx="2895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4267200"/>
            <a:ext cx="2743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76800" y="4876800"/>
            <a:ext cx="2133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Vectors can be broken down into horizontal and vertical components</a:t>
            </a:r>
          </a:p>
          <a:p>
            <a:pPr lvl="2"/>
            <a:r>
              <a:rPr lang="en-US" dirty="0"/>
              <a:t>Right Triangles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743200" y="3200400"/>
            <a:ext cx="2514600" cy="1905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743200" y="5105400"/>
            <a:ext cx="2514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229100" y="4152900"/>
            <a:ext cx="1905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953000" y="4876800"/>
            <a:ext cx="228600" cy="228600"/>
            <a:chOff x="4953000" y="4876800"/>
            <a:chExt cx="228600" cy="228600"/>
          </a:xfrm>
        </p:grpSpPr>
        <p:cxnSp>
          <p:nvCxnSpPr>
            <p:cNvPr id="11" name="Straight Connector 10"/>
            <p:cNvCxnSpPr/>
            <p:nvPr/>
          </p:nvCxnSpPr>
          <p:spPr>
            <a:xfrm rot="10800000">
              <a:off x="4953000" y="4876800"/>
              <a:ext cx="228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838700" y="4991100"/>
              <a:ext cx="228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048000" y="4800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θ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381000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11784" y="5169932"/>
            <a:ext cx="79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Hcos</a:t>
            </a:r>
            <a:r>
              <a:rPr lang="el-GR" dirty="0">
                <a:latin typeface="Arial"/>
                <a:cs typeface="Arial"/>
              </a:rPr>
              <a:t>θ</a:t>
            </a:r>
            <a:endParaRPr lang="en-US" dirty="0"/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294848" y="3995059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Hsin</a:t>
            </a:r>
            <a:r>
              <a:rPr lang="el-GR" dirty="0">
                <a:latin typeface="Arial"/>
                <a:cs typeface="Arial"/>
              </a:rPr>
              <a:t>θ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" grpId="0"/>
      <p:bldP spid="6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Vectors always have a direction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14600" y="2895600"/>
            <a:ext cx="2438400" cy="2590800"/>
            <a:chOff x="2514600" y="2895600"/>
            <a:chExt cx="2438400" cy="25908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3733800" y="2895600"/>
              <a:ext cx="0" cy="259080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2514600" y="4191000"/>
              <a:ext cx="24384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3551699" y="236148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07759" y="40063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88568" y="568273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57400" y="400633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15438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you don’t know which way is north?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733800" y="2895600"/>
            <a:ext cx="0" cy="2590800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14600" y="4191000"/>
            <a:ext cx="2438400" cy="0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51699" y="2361484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07759" y="4006334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88568" y="5682734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270°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57400" y="4006334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180°</a:t>
            </a:r>
          </a:p>
        </p:txBody>
      </p:sp>
    </p:spTree>
    <p:extLst>
      <p:ext uri="{BB962C8B-B14F-4D97-AF65-F5344CB8AC3E}">
        <p14:creationId xmlns:p14="http://schemas.microsoft.com/office/powerpoint/2010/main" val="70069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Convention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770899" y="2513758"/>
            <a:ext cx="0" cy="2590800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551699" y="3809158"/>
            <a:ext cx="2438400" cy="0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17464" y="2118690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66337" y="3624492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59756" y="5116226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270°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57846" y="3624492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180°</a:t>
            </a:r>
          </a:p>
        </p:txBody>
      </p:sp>
    </p:spTree>
    <p:extLst>
      <p:ext uri="{BB962C8B-B14F-4D97-AF65-F5344CB8AC3E}">
        <p14:creationId xmlns:p14="http://schemas.microsoft.com/office/powerpoint/2010/main" val="1759258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student walks 6m at 0° and then 8m at 90°.  What is the resultant displacement?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209800" y="5334000"/>
            <a:ext cx="2209800" cy="457200"/>
            <a:chOff x="2209800" y="5334000"/>
            <a:chExt cx="2209800" cy="4572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2209800" y="5334000"/>
              <a:ext cx="22098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66192" y="5421868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6m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19600" y="3124200"/>
            <a:ext cx="620008" cy="2209800"/>
            <a:chOff x="4800600" y="3124200"/>
            <a:chExt cx="620008" cy="220980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4800600" y="3124200"/>
              <a:ext cx="0" cy="2209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942592" y="4044434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8m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209800" y="3124200"/>
            <a:ext cx="2209800" cy="2209800"/>
            <a:chOff x="2209800" y="3124200"/>
            <a:chExt cx="2209800" cy="2209800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2209800" y="3124200"/>
              <a:ext cx="2209800" cy="22098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104128" y="3771900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943600" y="3967490"/>
            <a:ext cx="1990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R= 10m, 53°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167472" y="377190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14600" y="4964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69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/>
              <a:t>Two main systems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US Customary</a:t>
            </a:r>
          </a:p>
          <a:p>
            <a:pPr lvl="1" eaLnBrk="1" hangingPunct="1"/>
            <a:r>
              <a:rPr lang="en-US" altLang="en-US" dirty="0"/>
              <a:t>Based on arbitrary measurements that have lasted through history</a:t>
            </a:r>
          </a:p>
          <a:p>
            <a:pPr lvl="1" eaLnBrk="1" hangingPunct="1"/>
            <a:r>
              <a:rPr lang="en-US" altLang="en-US" dirty="0"/>
              <a:t>Conversions are harder to remember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Metric</a:t>
            </a:r>
          </a:p>
          <a:p>
            <a:pPr lvl="1" eaLnBrk="1" hangingPunct="1"/>
            <a:r>
              <a:rPr lang="en-US" altLang="en-US" dirty="0"/>
              <a:t>Based on powers of ten</a:t>
            </a:r>
          </a:p>
          <a:p>
            <a:pPr lvl="1" eaLnBrk="1" hangingPunct="1"/>
            <a:r>
              <a:rPr lang="en-US" altLang="en-US" dirty="0"/>
              <a:t>Prefixes determine magnitude of power of ten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Scientific Measurement</a:t>
            </a:r>
          </a:p>
        </p:txBody>
      </p:sp>
    </p:spTree>
    <p:extLst>
      <p:ext uri="{BB962C8B-B14F-4D97-AF65-F5344CB8AC3E}">
        <p14:creationId xmlns:p14="http://schemas.microsoft.com/office/powerpoint/2010/main" val="3847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47800" y="1524000"/>
          <a:ext cx="5943600" cy="37084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Symbol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Giga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kilo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centi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milli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μ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nano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pico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Metric System Prefixes</a:t>
            </a:r>
          </a:p>
        </p:txBody>
      </p:sp>
    </p:spTree>
    <p:extLst>
      <p:ext uri="{BB962C8B-B14F-4D97-AF65-F5344CB8AC3E}">
        <p14:creationId xmlns:p14="http://schemas.microsoft.com/office/powerpoint/2010/main" val="1636960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units of measure</a:t>
            </a:r>
          </a:p>
          <a:p>
            <a:pPr lvl="1"/>
            <a:r>
              <a:rPr lang="en-US" dirty="0"/>
              <a:t>Length		Meter</a:t>
            </a:r>
          </a:p>
          <a:p>
            <a:pPr lvl="1"/>
            <a:r>
              <a:rPr lang="en-US" dirty="0"/>
              <a:t>Mass		Kilogram (1kg = 2.2lbs)</a:t>
            </a:r>
          </a:p>
          <a:p>
            <a:pPr lvl="1"/>
            <a:r>
              <a:rPr lang="en-US" dirty="0"/>
              <a:t>Weight		Newton (1kg = 10N)</a:t>
            </a:r>
          </a:p>
          <a:p>
            <a:pPr lvl="1"/>
            <a:r>
              <a:rPr lang="en-US" dirty="0"/>
              <a:t>Time		Second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14800" y="20574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14800" y="2514600"/>
            <a:ext cx="39624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14800" y="3048000"/>
            <a:ext cx="3962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14800" y="3505200"/>
            <a:ext cx="1447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0DBA8-0B16-406C-8CA0-0FD1DAE40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8D581-75D9-43D4-B08B-A7FDDBC90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56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Scalar vs. 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Scalar</a:t>
            </a:r>
          </a:p>
          <a:p>
            <a:pPr lvl="1"/>
            <a:r>
              <a:rPr lang="en-US" dirty="0"/>
              <a:t>Measurement that has magnitude (number)</a:t>
            </a:r>
          </a:p>
          <a:p>
            <a:pPr lvl="1"/>
            <a:r>
              <a:rPr lang="en-US" dirty="0"/>
              <a:t>5m</a:t>
            </a:r>
          </a:p>
          <a:p>
            <a:endParaRPr lang="en-US" dirty="0"/>
          </a:p>
          <a:p>
            <a:r>
              <a:rPr lang="en-US" dirty="0"/>
              <a:t>Vector</a:t>
            </a:r>
          </a:p>
          <a:p>
            <a:pPr lvl="1"/>
            <a:r>
              <a:rPr lang="en-US" dirty="0"/>
              <a:t>Measurement that has magnitude and direction</a:t>
            </a:r>
          </a:p>
          <a:p>
            <a:pPr lvl="1"/>
            <a:r>
              <a:rPr lang="en-US" dirty="0"/>
              <a:t>5m, east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74554-E420-4E58-8A66-A4FCBEFC8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Scalar vs. Vector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7DA13-8E43-426A-A11F-0B1526C3A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353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Scalar vs. 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Distance</a:t>
            </a:r>
          </a:p>
          <a:p>
            <a:pPr lvl="1"/>
            <a:r>
              <a:rPr lang="en-US" dirty="0"/>
              <a:t>Measurement of length</a:t>
            </a:r>
          </a:p>
          <a:p>
            <a:endParaRPr lang="en-US" dirty="0"/>
          </a:p>
          <a:p>
            <a:r>
              <a:rPr lang="en-US" dirty="0"/>
              <a:t>Displacement</a:t>
            </a:r>
          </a:p>
          <a:p>
            <a:pPr lvl="1"/>
            <a:r>
              <a:rPr lang="en-US" dirty="0"/>
              <a:t>Measurement of distance in a certain direction</a:t>
            </a:r>
          </a:p>
          <a:p>
            <a:pPr lvl="1"/>
            <a:r>
              <a:rPr lang="en-US" dirty="0"/>
              <a:t>Vector measured from starting point directly to end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vs. Displacement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person walks 2 miles North, then 4 miles East, and finally 2 miles South.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1561306" y="4381500"/>
            <a:ext cx="2058194" cy="79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5220494" y="4380706"/>
            <a:ext cx="20574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590800" y="5410200"/>
            <a:ext cx="36576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590800" y="3352800"/>
            <a:ext cx="3657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95600" y="2819400"/>
            <a:ext cx="211147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Distance = 8 miles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24200" y="5867400"/>
            <a:ext cx="3731791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Displacement = 4 miles, East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161</TotalTime>
  <Words>277</Words>
  <Application>Microsoft Office PowerPoint</Application>
  <PresentationFormat>On-screen Show (4:3)</PresentationFormat>
  <Paragraphs>114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Corbel</vt:lpstr>
      <vt:lpstr>Gill Sans MT</vt:lpstr>
      <vt:lpstr>Verdana</vt:lpstr>
      <vt:lpstr>Wingdings 2</vt:lpstr>
      <vt:lpstr>Solstice</vt:lpstr>
      <vt:lpstr>Physics and Measurement</vt:lpstr>
      <vt:lpstr>Scientific Measurement</vt:lpstr>
      <vt:lpstr>Metric System Prefixes</vt:lpstr>
      <vt:lpstr>Measurements</vt:lpstr>
      <vt:lpstr>PowerPoint Presentation</vt:lpstr>
      <vt:lpstr>Scalar vs. Vector</vt:lpstr>
      <vt:lpstr>Scalar vs. Vector</vt:lpstr>
      <vt:lpstr>Scalar vs. Vector</vt:lpstr>
      <vt:lpstr>Distance vs. Displacement</vt:lpstr>
      <vt:lpstr>Scalar vs. Vector</vt:lpstr>
      <vt:lpstr>Vectors</vt:lpstr>
      <vt:lpstr>Vector Components</vt:lpstr>
      <vt:lpstr>Direction</vt:lpstr>
      <vt:lpstr>Direction</vt:lpstr>
      <vt:lpstr>Standard Convention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and Measurement</dc:title>
  <dc:creator>Peter</dc:creator>
  <cp:lastModifiedBy>Peter Morgan</cp:lastModifiedBy>
  <cp:revision>19</cp:revision>
  <dcterms:created xsi:type="dcterms:W3CDTF">2011-09-11T23:54:18Z</dcterms:created>
  <dcterms:modified xsi:type="dcterms:W3CDTF">2017-08-31T13:23:41Z</dcterms:modified>
</cp:coreProperties>
</file>